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80" r:id="rId5"/>
    <p:sldId id="281" r:id="rId6"/>
    <p:sldId id="282" r:id="rId7"/>
    <p:sldId id="292" r:id="rId8"/>
    <p:sldId id="283" r:id="rId9"/>
    <p:sldId id="285" r:id="rId10"/>
    <p:sldId id="284" r:id="rId11"/>
    <p:sldId id="269" r:id="rId12"/>
    <p:sldId id="287" r:id="rId13"/>
    <p:sldId id="289" r:id="rId14"/>
    <p:sldId id="288" r:id="rId15"/>
    <p:sldId id="270" r:id="rId16"/>
    <p:sldId id="277" r:id="rId17"/>
    <p:sldId id="290" r:id="rId18"/>
    <p:sldId id="291" r:id="rId19"/>
    <p:sldId id="274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AC933FF2-2347-43CD-9E9D-541F4F32946A}"/>
    <pc:docChg chg="undo custSel addSld delSld modSld replTag delTag">
      <pc:chgData name="Mel Houseman" userId="7d6e233f-1289-4a6a-9205-ee3f8642932a" providerId="ADAL" clId="{AC933FF2-2347-43CD-9E9D-541F4F32946A}" dt="2022-12-09T13:00:56.113" v="474"/>
      <pc:docMkLst>
        <pc:docMk/>
      </pc:docMkLst>
      <pc:sldChg chg="del replTag delTag">
        <pc:chgData name="Mel Houseman" userId="7d6e233f-1289-4a6a-9205-ee3f8642932a" providerId="ADAL" clId="{AC933FF2-2347-43CD-9E9D-541F4F32946A}" dt="2022-12-09T12:05:48.059" v="38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AC933FF2-2347-43CD-9E9D-541F4F32946A}" dt="2022-12-09T12:05:48.059" v="38" actId="47"/>
        <pc:sldMkLst>
          <pc:docMk/>
          <pc:sldMk cId="3282449821" sldId="265"/>
        </pc:sldMkLst>
      </pc:sldChg>
      <pc:sldChg chg="add del replTag delTag">
        <pc:chgData name="Mel Houseman" userId="7d6e233f-1289-4a6a-9205-ee3f8642932a" providerId="ADAL" clId="{AC933FF2-2347-43CD-9E9D-541F4F32946A}" dt="2022-12-09T13:00:56.113" v="470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AC933FF2-2347-43CD-9E9D-541F4F32946A}" dt="2022-12-09T12:05:48.059" v="38" actId="47"/>
        <pc:sldMkLst>
          <pc:docMk/>
          <pc:sldMk cId="1148643050" sldId="267"/>
        </pc:sldMkLst>
      </pc:sldChg>
      <pc:sldChg chg="add del replTag delTag">
        <pc:chgData name="Mel Houseman" userId="7d6e233f-1289-4a6a-9205-ee3f8642932a" providerId="ADAL" clId="{AC933FF2-2347-43CD-9E9D-541F4F32946A}" dt="2022-12-09T12:05:51.196" v="57"/>
        <pc:sldMkLst>
          <pc:docMk/>
          <pc:sldMk cId="4003868302" sldId="269"/>
        </pc:sldMkLst>
      </pc:sldChg>
      <pc:sldChg chg="addSp delSp modSp mod replTag delTag">
        <pc:chgData name="Mel Houseman" userId="7d6e233f-1289-4a6a-9205-ee3f8642932a" providerId="ADAL" clId="{AC933FF2-2347-43CD-9E9D-541F4F32946A}" dt="2022-12-09T12:14:17.399" v="458"/>
        <pc:sldMkLst>
          <pc:docMk/>
          <pc:sldMk cId="3421327502" sldId="270"/>
        </pc:sldMkLst>
        <pc:spChg chg="mod">
          <ac:chgData name="Mel Houseman" userId="7d6e233f-1289-4a6a-9205-ee3f8642932a" providerId="ADAL" clId="{AC933FF2-2347-43CD-9E9D-541F4F32946A}" dt="2022-12-09T12:06:34.183" v="12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AC933FF2-2347-43CD-9E9D-541F4F32946A}" dt="2022-12-09T12:12:35.484" v="351" actId="14100"/>
          <ac:spMkLst>
            <pc:docMk/>
            <pc:sldMk cId="3421327502" sldId="270"/>
            <ac:spMk id="6" creationId="{02B75B8A-94CD-F441-95F6-1DD882FFEE78}"/>
          </ac:spMkLst>
        </pc:spChg>
        <pc:spChg chg="add mod ord">
          <ac:chgData name="Mel Houseman" userId="7d6e233f-1289-4a6a-9205-ee3f8642932a" providerId="ADAL" clId="{AC933FF2-2347-43CD-9E9D-541F4F32946A}" dt="2022-12-09T12:14:15.672" v="456" actId="14100"/>
          <ac:spMkLst>
            <pc:docMk/>
            <pc:sldMk cId="3421327502" sldId="270"/>
            <ac:spMk id="8" creationId="{D3581514-FBFA-4DA7-F875-88EABF33544D}"/>
          </ac:spMkLst>
        </pc:spChg>
        <pc:spChg chg="del">
          <ac:chgData name="Mel Houseman" userId="7d6e233f-1289-4a6a-9205-ee3f8642932a" providerId="ADAL" clId="{AC933FF2-2347-43CD-9E9D-541F4F32946A}" dt="2022-12-09T12:05:59.259" v="70" actId="478"/>
          <ac:spMkLst>
            <pc:docMk/>
            <pc:sldMk cId="3421327502" sldId="270"/>
            <ac:spMk id="9" creationId="{DE235FB0-1878-DF6B-22DD-FCD61FD4F760}"/>
          </ac:spMkLst>
        </pc:spChg>
        <pc:spChg chg="add mod">
          <ac:chgData name="Mel Houseman" userId="7d6e233f-1289-4a6a-9205-ee3f8642932a" providerId="ADAL" clId="{AC933FF2-2347-43CD-9E9D-541F4F32946A}" dt="2022-12-09T12:13:45.333" v="414"/>
          <ac:spMkLst>
            <pc:docMk/>
            <pc:sldMk cId="3421327502" sldId="270"/>
            <ac:spMk id="10" creationId="{79D5D132-BD67-E8B7-BCF1-0F1697D8CBE8}"/>
          </ac:spMkLst>
        </pc:spChg>
        <pc:picChg chg="add mod">
          <ac:chgData name="Mel Houseman" userId="7d6e233f-1289-4a6a-9205-ee3f8642932a" providerId="ADAL" clId="{AC933FF2-2347-43CD-9E9D-541F4F32946A}" dt="2022-12-09T12:09:43.234" v="238" actId="1076"/>
          <ac:picMkLst>
            <pc:docMk/>
            <pc:sldMk cId="3421327502" sldId="270"/>
            <ac:picMk id="7" creationId="{ED2AC2A6-2410-9DDC-A2E3-78DF348D45E1}"/>
          </ac:picMkLst>
        </pc:picChg>
        <pc:picChg chg="mod">
          <ac:chgData name="Mel Houseman" userId="7d6e233f-1289-4a6a-9205-ee3f8642932a" providerId="ADAL" clId="{AC933FF2-2347-43CD-9E9D-541F4F32946A}" dt="2022-12-09T12:09:40.038" v="237" actId="1076"/>
          <ac:picMkLst>
            <pc:docMk/>
            <pc:sldMk cId="3421327502" sldId="270"/>
            <ac:picMk id="1026" creationId="{9BF02316-5C87-972E-44DB-3ABB0DCF3297}"/>
          </ac:picMkLst>
        </pc:picChg>
        <pc:picChg chg="del mod">
          <ac:chgData name="Mel Houseman" userId="7d6e233f-1289-4a6a-9205-ee3f8642932a" providerId="ADAL" clId="{AC933FF2-2347-43CD-9E9D-541F4F32946A}" dt="2022-12-09T12:07:19.936" v="192" actId="478"/>
          <ac:picMkLst>
            <pc:docMk/>
            <pc:sldMk cId="3421327502" sldId="270"/>
            <ac:picMk id="1028" creationId="{E9162311-972E-DC80-2A22-1863BE095D14}"/>
          </ac:picMkLst>
        </pc:picChg>
      </pc:sldChg>
      <pc:sldChg chg="del replTag delTag">
        <pc:chgData name="Mel Houseman" userId="7d6e233f-1289-4a6a-9205-ee3f8642932a" providerId="ADAL" clId="{AC933FF2-2347-43CD-9E9D-541F4F32946A}" dt="2022-12-09T12:05:01.218" v="15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AC933FF2-2347-43CD-9E9D-541F4F32946A}" dt="2022-12-09T12:13:43.498" v="411"/>
        <pc:sldMkLst>
          <pc:docMk/>
          <pc:sldMk cId="3584334751" sldId="274"/>
        </pc:sldMkLst>
      </pc:sldChg>
      <pc:sldChg chg="del replTag delTag">
        <pc:chgData name="Mel Houseman" userId="7d6e233f-1289-4a6a-9205-ee3f8642932a" providerId="ADAL" clId="{AC933FF2-2347-43CD-9E9D-541F4F32946A}" dt="2022-12-09T12:05:48.059" v="38" actId="47"/>
        <pc:sldMkLst>
          <pc:docMk/>
          <pc:sldMk cId="1959763251" sldId="275"/>
        </pc:sldMkLst>
      </pc:sldChg>
      <pc:sldChg chg="del replTag delTag">
        <pc:chgData name="Mel Houseman" userId="7d6e233f-1289-4a6a-9205-ee3f8642932a" providerId="ADAL" clId="{AC933FF2-2347-43CD-9E9D-541F4F32946A}" dt="2022-12-09T12:05:48.059" v="38" actId="47"/>
        <pc:sldMkLst>
          <pc:docMk/>
          <pc:sldMk cId="416988554" sldId="276"/>
        </pc:sldMkLst>
      </pc:sldChg>
      <pc:sldChg chg="addSp delSp modSp mod replTag delTag">
        <pc:chgData name="Mel Houseman" userId="7d6e233f-1289-4a6a-9205-ee3f8642932a" providerId="ADAL" clId="{AC933FF2-2347-43CD-9E9D-541F4F32946A}" dt="2022-12-09T12:14:11.170" v="449"/>
        <pc:sldMkLst>
          <pc:docMk/>
          <pc:sldMk cId="4162544272" sldId="277"/>
        </pc:sldMkLst>
        <pc:spChg chg="mod">
          <ac:chgData name="Mel Houseman" userId="7d6e233f-1289-4a6a-9205-ee3f8642932a" providerId="ADAL" clId="{AC933FF2-2347-43CD-9E9D-541F4F32946A}" dt="2022-12-09T12:06:39.716" v="145"/>
          <ac:spMkLst>
            <pc:docMk/>
            <pc:sldMk cId="4162544272" sldId="277"/>
            <ac:spMk id="4" creationId="{F01E031B-F132-3110-1A91-42F60D76533E}"/>
          </ac:spMkLst>
        </pc:spChg>
        <pc:spChg chg="add mod">
          <ac:chgData name="Mel Houseman" userId="7d6e233f-1289-4a6a-9205-ee3f8642932a" providerId="ADAL" clId="{AC933FF2-2347-43CD-9E9D-541F4F32946A}" dt="2022-12-09T12:14:09.466" v="447" actId="14100"/>
          <ac:spMkLst>
            <pc:docMk/>
            <pc:sldMk cId="4162544272" sldId="277"/>
            <ac:spMk id="5" creationId="{9A11D651-B980-9349-AC43-D20A9146DA67}"/>
          </ac:spMkLst>
        </pc:spChg>
        <pc:spChg chg="mod">
          <ac:chgData name="Mel Houseman" userId="7d6e233f-1289-4a6a-9205-ee3f8642932a" providerId="ADAL" clId="{AC933FF2-2347-43CD-9E9D-541F4F32946A}" dt="2022-12-09T12:13:08.490" v="383" actId="1076"/>
          <ac:spMkLst>
            <pc:docMk/>
            <pc:sldMk cId="4162544272" sldId="277"/>
            <ac:spMk id="6" creationId="{02B75B8A-94CD-F441-95F6-1DD882FFEE78}"/>
          </ac:spMkLst>
        </pc:spChg>
        <pc:spChg chg="add mod">
          <ac:chgData name="Mel Houseman" userId="7d6e233f-1289-4a6a-9205-ee3f8642932a" providerId="ADAL" clId="{AC933FF2-2347-43CD-9E9D-541F4F32946A}" dt="2022-12-09T12:13:47.749" v="419"/>
          <ac:spMkLst>
            <pc:docMk/>
            <pc:sldMk cId="4162544272" sldId="277"/>
            <ac:spMk id="8" creationId="{329F9D82-1530-26F2-E2A2-25C618BB1E36}"/>
          </ac:spMkLst>
        </pc:spChg>
        <pc:spChg chg="del">
          <ac:chgData name="Mel Houseman" userId="7d6e233f-1289-4a6a-9205-ee3f8642932a" providerId="ADAL" clId="{AC933FF2-2347-43CD-9E9D-541F4F32946A}" dt="2022-12-09T12:06:01.081" v="75" actId="478"/>
          <ac:spMkLst>
            <pc:docMk/>
            <pc:sldMk cId="4162544272" sldId="277"/>
            <ac:spMk id="9" creationId="{DE235FB0-1878-DF6B-22DD-FCD61FD4F760}"/>
          </ac:spMkLst>
        </pc:spChg>
        <pc:picChg chg="add mod ord">
          <ac:chgData name="Mel Houseman" userId="7d6e233f-1289-4a6a-9205-ee3f8642932a" providerId="ADAL" clId="{AC933FF2-2347-43CD-9E9D-541F4F32946A}" dt="2022-12-09T12:10:35.271" v="259" actId="1076"/>
          <ac:picMkLst>
            <pc:docMk/>
            <pc:sldMk cId="4162544272" sldId="277"/>
            <ac:picMk id="7" creationId="{6D0F3BBC-9FAC-2FD7-2919-6FDF53DDA28C}"/>
          </ac:picMkLst>
        </pc:picChg>
        <pc:picChg chg="mod">
          <ac:chgData name="Mel Houseman" userId="7d6e233f-1289-4a6a-9205-ee3f8642932a" providerId="ADAL" clId="{AC933FF2-2347-43CD-9E9D-541F4F32946A}" dt="2022-12-09T12:10:32.861" v="258" actId="1076"/>
          <ac:picMkLst>
            <pc:docMk/>
            <pc:sldMk cId="4162544272" sldId="277"/>
            <ac:picMk id="2050" creationId="{7EFA084E-E45B-5491-BE77-92BD24362CD6}"/>
          </ac:picMkLst>
        </pc:picChg>
        <pc:picChg chg="del">
          <ac:chgData name="Mel Houseman" userId="7d6e233f-1289-4a6a-9205-ee3f8642932a" providerId="ADAL" clId="{AC933FF2-2347-43CD-9E9D-541F4F32946A}" dt="2022-12-09T12:10:03.521" v="248" actId="478"/>
          <ac:picMkLst>
            <pc:docMk/>
            <pc:sldMk cId="4162544272" sldId="277"/>
            <ac:picMk id="2052" creationId="{DDA288FE-9248-0AAA-8C62-BB13D7AEAC32}"/>
          </ac:picMkLst>
        </pc:picChg>
      </pc:sldChg>
      <pc:sldChg chg="delSp modSp del mod replTag delTag">
        <pc:chgData name="Mel Houseman" userId="7d6e233f-1289-4a6a-9205-ee3f8642932a" providerId="ADAL" clId="{AC933FF2-2347-43CD-9E9D-541F4F32946A}" dt="2022-12-09T12:11:27.357" v="305" actId="47"/>
        <pc:sldMkLst>
          <pc:docMk/>
          <pc:sldMk cId="4167954032" sldId="278"/>
        </pc:sldMkLst>
        <pc:spChg chg="mod">
          <ac:chgData name="Mel Houseman" userId="7d6e233f-1289-4a6a-9205-ee3f8642932a" providerId="ADAL" clId="{AC933FF2-2347-43CD-9E9D-541F4F32946A}" dt="2022-12-09T12:06:45.153" v="163"/>
          <ac:spMkLst>
            <pc:docMk/>
            <pc:sldMk cId="4167954032" sldId="278"/>
            <ac:spMk id="4" creationId="{F01E031B-F132-3110-1A91-42F60D76533E}"/>
          </ac:spMkLst>
        </pc:spChg>
        <pc:spChg chg="del">
          <ac:chgData name="Mel Houseman" userId="7d6e233f-1289-4a6a-9205-ee3f8642932a" providerId="ADAL" clId="{AC933FF2-2347-43CD-9E9D-541F4F32946A}" dt="2022-12-09T12:06:03.202" v="80" actId="478"/>
          <ac:spMkLst>
            <pc:docMk/>
            <pc:sldMk cId="4167954032" sldId="278"/>
            <ac:spMk id="9" creationId="{DE235FB0-1878-DF6B-22DD-FCD61FD4F760}"/>
          </ac:spMkLst>
        </pc:spChg>
        <pc:picChg chg="del">
          <ac:chgData name="Mel Houseman" userId="7d6e233f-1289-4a6a-9205-ee3f8642932a" providerId="ADAL" clId="{AC933FF2-2347-43CD-9E9D-541F4F32946A}" dt="2022-12-09T12:11:01.665" v="285" actId="21"/>
          <ac:picMkLst>
            <pc:docMk/>
            <pc:sldMk cId="4167954032" sldId="278"/>
            <ac:picMk id="3074" creationId="{E7B5471C-D4DA-0766-54FD-BACA6D3BDB0D}"/>
          </ac:picMkLst>
        </pc:picChg>
      </pc:sldChg>
      <pc:sldChg chg="delSp modSp del mod replTag delTag">
        <pc:chgData name="Mel Houseman" userId="7d6e233f-1289-4a6a-9205-ee3f8642932a" providerId="ADAL" clId="{AC933FF2-2347-43CD-9E9D-541F4F32946A}" dt="2022-12-09T12:13:28.480" v="405" actId="47"/>
        <pc:sldMkLst>
          <pc:docMk/>
          <pc:sldMk cId="3001147517" sldId="279"/>
        </pc:sldMkLst>
        <pc:spChg chg="mod">
          <ac:chgData name="Mel Houseman" userId="7d6e233f-1289-4a6a-9205-ee3f8642932a" providerId="ADAL" clId="{AC933FF2-2347-43CD-9E9D-541F4F32946A}" dt="2022-12-09T12:06:50.277" v="183"/>
          <ac:spMkLst>
            <pc:docMk/>
            <pc:sldMk cId="3001147517" sldId="279"/>
            <ac:spMk id="4" creationId="{F01E031B-F132-3110-1A91-42F60D76533E}"/>
          </ac:spMkLst>
        </pc:spChg>
        <pc:spChg chg="del">
          <ac:chgData name="Mel Houseman" userId="7d6e233f-1289-4a6a-9205-ee3f8642932a" providerId="ADAL" clId="{AC933FF2-2347-43CD-9E9D-541F4F32946A}" dt="2022-12-09T12:06:05.362" v="87" actId="478"/>
          <ac:spMkLst>
            <pc:docMk/>
            <pc:sldMk cId="3001147517" sldId="279"/>
            <ac:spMk id="9" creationId="{DE235FB0-1878-DF6B-22DD-FCD61FD4F760}"/>
          </ac:spMkLst>
        </pc:spChg>
        <pc:picChg chg="del">
          <ac:chgData name="Mel Houseman" userId="7d6e233f-1289-4a6a-9205-ee3f8642932a" providerId="ADAL" clId="{AC933FF2-2347-43CD-9E9D-541F4F32946A}" dt="2022-12-09T12:13:17.152" v="394" actId="21"/>
          <ac:picMkLst>
            <pc:docMk/>
            <pc:sldMk cId="3001147517" sldId="279"/>
            <ac:picMk id="4098" creationId="{FF8F89CC-1831-9173-8A0B-8E8AFC551835}"/>
          </ac:picMkLst>
        </pc:picChg>
      </pc:sldChg>
      <pc:sldChg chg="add replTag delTag">
        <pc:chgData name="Mel Houseman" userId="7d6e233f-1289-4a6a-9205-ee3f8642932a" providerId="ADAL" clId="{AC933FF2-2347-43CD-9E9D-541F4F32946A}" dt="2022-12-09T13:00:49.204" v="460"/>
        <pc:sldMkLst>
          <pc:docMk/>
          <pc:sldMk cId="1333913575" sldId="280"/>
        </pc:sldMkLst>
      </pc:sldChg>
      <pc:sldChg chg="add replTag delTag">
        <pc:chgData name="Mel Houseman" userId="7d6e233f-1289-4a6a-9205-ee3f8642932a" providerId="ADAL" clId="{AC933FF2-2347-43CD-9E9D-541F4F32946A}" dt="2022-12-09T12:05:51.180" v="45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AC933FF2-2347-43CD-9E9D-541F4F32946A}" dt="2022-12-09T12:05:51.180" v="47"/>
        <pc:sldMkLst>
          <pc:docMk/>
          <pc:sldMk cId="2149968761" sldId="282"/>
        </pc:sldMkLst>
      </pc:sldChg>
      <pc:sldChg chg="add replTag delTag">
        <pc:chgData name="Mel Houseman" userId="7d6e233f-1289-4a6a-9205-ee3f8642932a" providerId="ADAL" clId="{AC933FF2-2347-43CD-9E9D-541F4F32946A}" dt="2022-12-09T13:00:56.113" v="472"/>
        <pc:sldMkLst>
          <pc:docMk/>
          <pc:sldMk cId="1340112258" sldId="283"/>
        </pc:sldMkLst>
      </pc:sldChg>
      <pc:sldChg chg="add replTag delTag">
        <pc:chgData name="Mel Houseman" userId="7d6e233f-1289-4a6a-9205-ee3f8642932a" providerId="ADAL" clId="{AC933FF2-2347-43CD-9E9D-541F4F32946A}" dt="2022-12-09T12:05:51.196" v="55"/>
        <pc:sldMkLst>
          <pc:docMk/>
          <pc:sldMk cId="2683551563" sldId="284"/>
        </pc:sldMkLst>
      </pc:sldChg>
      <pc:sldChg chg="add replTag delTag">
        <pc:chgData name="Mel Houseman" userId="7d6e233f-1289-4a6a-9205-ee3f8642932a" providerId="ADAL" clId="{AC933FF2-2347-43CD-9E9D-541F4F32946A}" dt="2022-12-09T12:05:51.196" v="53"/>
        <pc:sldMkLst>
          <pc:docMk/>
          <pc:sldMk cId="927092719" sldId="285"/>
        </pc:sldMkLst>
      </pc:sldChg>
      <pc:sldChg chg="add replTag delTag">
        <pc:chgData name="Mel Houseman" userId="7d6e233f-1289-4a6a-9205-ee3f8642932a" providerId="ADAL" clId="{AC933FF2-2347-43CD-9E9D-541F4F32946A}" dt="2022-12-09T12:05:51.196" v="59"/>
        <pc:sldMkLst>
          <pc:docMk/>
          <pc:sldMk cId="2017309199" sldId="287"/>
        </pc:sldMkLst>
      </pc:sldChg>
      <pc:sldChg chg="add replTag delTag">
        <pc:chgData name="Mel Houseman" userId="7d6e233f-1289-4a6a-9205-ee3f8642932a" providerId="ADAL" clId="{AC933FF2-2347-43CD-9E9D-541F4F32946A}" dt="2022-12-09T12:05:51.196" v="63"/>
        <pc:sldMkLst>
          <pc:docMk/>
          <pc:sldMk cId="749165303" sldId="288"/>
        </pc:sldMkLst>
      </pc:sldChg>
      <pc:sldChg chg="add replTag delTag">
        <pc:chgData name="Mel Houseman" userId="7d6e233f-1289-4a6a-9205-ee3f8642932a" providerId="ADAL" clId="{AC933FF2-2347-43CD-9E9D-541F4F32946A}" dt="2022-12-09T12:05:51.196" v="61"/>
        <pc:sldMkLst>
          <pc:docMk/>
          <pc:sldMk cId="439225415" sldId="289"/>
        </pc:sldMkLst>
      </pc:sldChg>
      <pc:sldChg chg="addSp delSp modSp add mod replTag delTag">
        <pc:chgData name="Mel Houseman" userId="7d6e233f-1289-4a6a-9205-ee3f8642932a" providerId="ADAL" clId="{AC933FF2-2347-43CD-9E9D-541F4F32946A}" dt="2022-12-09T12:14:11.496" v="451"/>
        <pc:sldMkLst>
          <pc:docMk/>
          <pc:sldMk cId="3376729982" sldId="290"/>
        </pc:sldMkLst>
        <pc:spChg chg="mod">
          <ac:chgData name="Mel Houseman" userId="7d6e233f-1289-4a6a-9205-ee3f8642932a" providerId="ADAL" clId="{AC933FF2-2347-43CD-9E9D-541F4F32946A}" dt="2022-12-09T12:14:03.734" v="442" actId="14100"/>
          <ac:spMkLst>
            <pc:docMk/>
            <pc:sldMk cId="3376729982" sldId="290"/>
            <ac:spMk id="5" creationId="{9A11D651-B980-9349-AC43-D20A9146DA67}"/>
          </ac:spMkLst>
        </pc:spChg>
        <pc:spChg chg="mod">
          <ac:chgData name="Mel Houseman" userId="7d6e233f-1289-4a6a-9205-ee3f8642932a" providerId="ADAL" clId="{AC933FF2-2347-43CD-9E9D-541F4F32946A}" dt="2022-12-09T12:13:02.474" v="376" actId="1076"/>
          <ac:spMkLst>
            <pc:docMk/>
            <pc:sldMk cId="3376729982" sldId="290"/>
            <ac:spMk id="6" creationId="{02B75B8A-94CD-F441-95F6-1DD882FFEE78}"/>
          </ac:spMkLst>
        </pc:spChg>
        <pc:spChg chg="add mod">
          <ac:chgData name="Mel Houseman" userId="7d6e233f-1289-4a6a-9205-ee3f8642932a" providerId="ADAL" clId="{AC933FF2-2347-43CD-9E9D-541F4F32946A}" dt="2022-12-09T12:13:49.344" v="424"/>
          <ac:spMkLst>
            <pc:docMk/>
            <pc:sldMk cId="3376729982" sldId="290"/>
            <ac:spMk id="9" creationId="{2BB4FED2-3A41-8819-E259-1F4A30FBA79A}"/>
          </ac:spMkLst>
        </pc:spChg>
        <pc:picChg chg="mod">
          <ac:chgData name="Mel Houseman" userId="7d6e233f-1289-4a6a-9205-ee3f8642932a" providerId="ADAL" clId="{AC933FF2-2347-43CD-9E9D-541F4F32946A}" dt="2022-12-09T12:11:45.071" v="315" actId="1076"/>
          <ac:picMkLst>
            <pc:docMk/>
            <pc:sldMk cId="3376729982" sldId="290"/>
            <ac:picMk id="7" creationId="{6D0F3BBC-9FAC-2FD7-2919-6FDF53DDA28C}"/>
          </ac:picMkLst>
        </pc:picChg>
        <pc:picChg chg="add mod">
          <ac:chgData name="Mel Houseman" userId="7d6e233f-1289-4a6a-9205-ee3f8642932a" providerId="ADAL" clId="{AC933FF2-2347-43CD-9E9D-541F4F32946A}" dt="2022-12-09T12:11:41.226" v="314" actId="1076"/>
          <ac:picMkLst>
            <pc:docMk/>
            <pc:sldMk cId="3376729982" sldId="290"/>
            <ac:picMk id="8" creationId="{8B430B7A-3C5D-929C-FC8C-742F2AAA410D}"/>
          </ac:picMkLst>
        </pc:picChg>
        <pc:picChg chg="del">
          <ac:chgData name="Mel Houseman" userId="7d6e233f-1289-4a6a-9205-ee3f8642932a" providerId="ADAL" clId="{AC933FF2-2347-43CD-9E9D-541F4F32946A}" dt="2022-12-09T12:11:04.106" v="290" actId="478"/>
          <ac:picMkLst>
            <pc:docMk/>
            <pc:sldMk cId="3376729982" sldId="290"/>
            <ac:picMk id="2050" creationId="{7EFA084E-E45B-5491-BE77-92BD24362CD6}"/>
          </ac:picMkLst>
        </pc:picChg>
      </pc:sldChg>
      <pc:sldChg chg="addSp delSp modSp add mod replTag delTag">
        <pc:chgData name="Mel Houseman" userId="7d6e233f-1289-4a6a-9205-ee3f8642932a" providerId="ADAL" clId="{AC933FF2-2347-43CD-9E9D-541F4F32946A}" dt="2022-12-09T12:13:59.194" v="437" actId="478"/>
        <pc:sldMkLst>
          <pc:docMk/>
          <pc:sldMk cId="3768592562" sldId="291"/>
        </pc:sldMkLst>
        <pc:spChg chg="mod">
          <ac:chgData name="Mel Houseman" userId="7d6e233f-1289-4a6a-9205-ee3f8642932a" providerId="ADAL" clId="{AC933FF2-2347-43CD-9E9D-541F4F32946A}" dt="2022-12-09T12:13:56.861" v="436" actId="14100"/>
          <ac:spMkLst>
            <pc:docMk/>
            <pc:sldMk cId="3768592562" sldId="291"/>
            <ac:spMk id="5" creationId="{9A11D651-B980-9349-AC43-D20A9146DA67}"/>
          </ac:spMkLst>
        </pc:spChg>
        <pc:spChg chg="mod">
          <ac:chgData name="Mel Houseman" userId="7d6e233f-1289-4a6a-9205-ee3f8642932a" providerId="ADAL" clId="{AC933FF2-2347-43CD-9E9D-541F4F32946A}" dt="2022-12-09T12:12:56.431" v="371" actId="1076"/>
          <ac:spMkLst>
            <pc:docMk/>
            <pc:sldMk cId="3768592562" sldId="291"/>
            <ac:spMk id="6" creationId="{02B75B8A-94CD-F441-95F6-1DD882FFEE78}"/>
          </ac:spMkLst>
        </pc:spChg>
        <pc:spChg chg="add del mod">
          <ac:chgData name="Mel Houseman" userId="7d6e233f-1289-4a6a-9205-ee3f8642932a" providerId="ADAL" clId="{AC933FF2-2347-43CD-9E9D-541F4F32946A}" dt="2022-12-09T12:13:59.194" v="437" actId="478"/>
          <ac:spMkLst>
            <pc:docMk/>
            <pc:sldMk cId="3768592562" sldId="291"/>
            <ac:spMk id="10" creationId="{1E10EC18-9629-FA0E-0462-816AC458BDDB}"/>
          </ac:spMkLst>
        </pc:spChg>
        <pc:picChg chg="del">
          <ac:chgData name="Mel Houseman" userId="7d6e233f-1289-4a6a-9205-ee3f8642932a" providerId="ADAL" clId="{AC933FF2-2347-43CD-9E9D-541F4F32946A}" dt="2022-12-09T12:13:25.365" v="402" actId="478"/>
          <ac:picMkLst>
            <pc:docMk/>
            <pc:sldMk cId="3768592562" sldId="291"/>
            <ac:picMk id="7" creationId="{6D0F3BBC-9FAC-2FD7-2919-6FDF53DDA28C}"/>
          </ac:picMkLst>
        </pc:picChg>
        <pc:picChg chg="del">
          <ac:chgData name="Mel Houseman" userId="7d6e233f-1289-4a6a-9205-ee3f8642932a" providerId="ADAL" clId="{AC933FF2-2347-43CD-9E9D-541F4F32946A}" dt="2022-12-09T12:13:19.498" v="399" actId="478"/>
          <ac:picMkLst>
            <pc:docMk/>
            <pc:sldMk cId="3768592562" sldId="291"/>
            <ac:picMk id="8" creationId="{8B430B7A-3C5D-929C-FC8C-742F2AAA410D}"/>
          </ac:picMkLst>
        </pc:picChg>
        <pc:picChg chg="add mod">
          <ac:chgData name="Mel Houseman" userId="7d6e233f-1289-4a6a-9205-ee3f8642932a" providerId="ADAL" clId="{AC933FF2-2347-43CD-9E9D-541F4F32946A}" dt="2022-12-09T12:13:22.848" v="401" actId="1076"/>
          <ac:picMkLst>
            <pc:docMk/>
            <pc:sldMk cId="3768592562" sldId="291"/>
            <ac:picMk id="9" creationId="{3BF06F54-8F73-16C8-1EA8-8D462AD6B231}"/>
          </ac:picMkLst>
        </pc:picChg>
      </pc:sldChg>
      <pc:sldChg chg="add replTag delTag">
        <pc:chgData name="Mel Houseman" userId="7d6e233f-1289-4a6a-9205-ee3f8642932a" providerId="ADAL" clId="{AC933FF2-2347-43CD-9E9D-541F4F32946A}" dt="2022-12-09T13:00:53.652" v="465"/>
        <pc:sldMkLst>
          <pc:docMk/>
          <pc:sldMk cId="817626016" sldId="292"/>
        </pc:sldMkLst>
      </pc:sldChg>
    </pc:docChg>
  </pc:docChgLst>
  <pc:docChgLst>
    <pc:chgData name="Sue Cromhout" userId="dc64cbbc-055f-4f50-b085-8a072fc338ca" providerId="ADAL" clId="{66AE0444-DF96-4F40-9B1A-7DC3A1DB9615}"/>
    <pc:docChg chg="undo custSel addSld delSld modSld sldOrd">
      <pc:chgData name="Sue Cromhout" userId="dc64cbbc-055f-4f50-b085-8a072fc338ca" providerId="ADAL" clId="{66AE0444-DF96-4F40-9B1A-7DC3A1DB9615}" dt="2022-11-22T13:01:24.156" v="186" actId="47"/>
      <pc:docMkLst>
        <pc:docMk/>
      </pc:docMkLst>
      <pc:sldChg chg="modSp mod">
        <pc:chgData name="Sue Cromhout" userId="dc64cbbc-055f-4f50-b085-8a072fc338ca" providerId="ADAL" clId="{66AE0444-DF96-4F40-9B1A-7DC3A1DB9615}" dt="2022-11-22T12:34:52.630" v="12" actId="14100"/>
        <pc:sldMkLst>
          <pc:docMk/>
          <pc:sldMk cId="3349779659" sldId="264"/>
        </pc:sldMkLst>
        <pc:spChg chg="mod">
          <ac:chgData name="Sue Cromhout" userId="dc64cbbc-055f-4f50-b085-8a072fc338ca" providerId="ADAL" clId="{66AE0444-DF96-4F40-9B1A-7DC3A1DB9615}" dt="2022-11-22T12:34:26.148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66AE0444-DF96-4F40-9B1A-7DC3A1DB9615}" dt="2022-11-22T12:34:52.630" v="12" actId="1410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66AE0444-DF96-4F40-9B1A-7DC3A1DB9615}" dt="2022-11-22T12:35:16.602" v="13"/>
        <pc:sldMkLst>
          <pc:docMk/>
          <pc:sldMk cId="3282449821" sldId="265"/>
        </pc:sldMkLst>
        <pc:spChg chg="mod">
          <ac:chgData name="Sue Cromhout" userId="dc64cbbc-055f-4f50-b085-8a072fc338ca" providerId="ADAL" clId="{66AE0444-DF96-4F40-9B1A-7DC3A1DB9615}" dt="2022-11-22T12:35:16.602" v="13"/>
          <ac:spMkLst>
            <pc:docMk/>
            <pc:sldMk cId="3282449821" sldId="265"/>
            <ac:spMk id="5" creationId="{B0408655-3607-221D-CA9E-736FEB36E655}"/>
          </ac:spMkLst>
        </pc:spChg>
      </pc:sldChg>
      <pc:sldChg chg="modSp mod">
        <pc:chgData name="Sue Cromhout" userId="dc64cbbc-055f-4f50-b085-8a072fc338ca" providerId="ADAL" clId="{66AE0444-DF96-4F40-9B1A-7DC3A1DB9615}" dt="2022-11-22T12:37:40.488" v="34" actId="20577"/>
        <pc:sldMkLst>
          <pc:docMk/>
          <pc:sldMk cId="2981958359" sldId="266"/>
        </pc:sldMkLst>
        <pc:spChg chg="mod">
          <ac:chgData name="Sue Cromhout" userId="dc64cbbc-055f-4f50-b085-8a072fc338ca" providerId="ADAL" clId="{66AE0444-DF96-4F40-9B1A-7DC3A1DB9615}" dt="2022-11-22T12:35:48.105" v="14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66AE0444-DF96-4F40-9B1A-7DC3A1DB9615}" dt="2022-11-22T12:37:40.488" v="34" actId="20577"/>
          <ac:spMkLst>
            <pc:docMk/>
            <pc:sldMk cId="2981958359" sldId="266"/>
            <ac:spMk id="3" creationId="{3301EC55-8B1A-448D-9867-33F7F6822F75}"/>
          </ac:spMkLst>
        </pc:spChg>
      </pc:sldChg>
      <pc:sldChg chg="addSp delSp modSp mod">
        <pc:chgData name="Sue Cromhout" userId="dc64cbbc-055f-4f50-b085-8a072fc338ca" providerId="ADAL" clId="{66AE0444-DF96-4F40-9B1A-7DC3A1DB9615}" dt="2022-11-22T12:48:29.946" v="102" actId="113"/>
        <pc:sldMkLst>
          <pc:docMk/>
          <pc:sldMk cId="1148643050" sldId="267"/>
        </pc:sldMkLst>
        <pc:spChg chg="mod">
          <ac:chgData name="Sue Cromhout" userId="dc64cbbc-055f-4f50-b085-8a072fc338ca" providerId="ADAL" clId="{66AE0444-DF96-4F40-9B1A-7DC3A1DB9615}" dt="2022-11-22T12:45:34.698" v="94" actId="1076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66AE0444-DF96-4F40-9B1A-7DC3A1DB9615}" dt="2022-11-22T12:44:13.546" v="7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66AE0444-DF96-4F40-9B1A-7DC3A1DB9615}" dt="2022-11-22T12:48:29.946" v="102" actId="113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66AE0444-DF96-4F40-9B1A-7DC3A1DB9615}" dt="2022-11-22T12:46:40.396" v="101" actId="732"/>
          <ac:picMkLst>
            <pc:docMk/>
            <pc:sldMk cId="1148643050" sldId="267"/>
            <ac:picMk id="6" creationId="{FE3EE278-9DCC-835F-E605-CB1D15637569}"/>
          </ac:picMkLst>
        </pc:picChg>
      </pc:sldChg>
      <pc:sldChg chg="del">
        <pc:chgData name="Sue Cromhout" userId="dc64cbbc-055f-4f50-b085-8a072fc338ca" providerId="ADAL" clId="{66AE0444-DF96-4F40-9B1A-7DC3A1DB9615}" dt="2022-11-22T12:55:36.210" v="148" actId="47"/>
        <pc:sldMkLst>
          <pc:docMk/>
          <pc:sldMk cId="280389832" sldId="268"/>
        </pc:sldMkLst>
      </pc:sldChg>
      <pc:sldChg chg="addSp delSp modSp mod ord">
        <pc:chgData name="Sue Cromhout" userId="dc64cbbc-055f-4f50-b085-8a072fc338ca" providerId="ADAL" clId="{66AE0444-DF96-4F40-9B1A-7DC3A1DB9615}" dt="2022-11-22T12:55:33.115" v="147" actId="478"/>
        <pc:sldMkLst>
          <pc:docMk/>
          <pc:sldMk cId="4003868302" sldId="269"/>
        </pc:sldMkLst>
        <pc:spChg chg="mod">
          <ac:chgData name="Sue Cromhout" userId="dc64cbbc-055f-4f50-b085-8a072fc338ca" providerId="ADAL" clId="{66AE0444-DF96-4F40-9B1A-7DC3A1DB9615}" dt="2022-11-22T12:54:55.282" v="144" actId="1076"/>
          <ac:spMkLst>
            <pc:docMk/>
            <pc:sldMk cId="4003868302" sldId="269"/>
            <ac:spMk id="2" creationId="{0AD98B9C-04E9-5F59-478B-0A2088285445}"/>
          </ac:spMkLst>
        </pc:spChg>
        <pc:spChg chg="add del mod">
          <ac:chgData name="Sue Cromhout" userId="dc64cbbc-055f-4f50-b085-8a072fc338ca" providerId="ADAL" clId="{66AE0444-DF96-4F40-9B1A-7DC3A1DB9615}" dt="2022-11-22T12:55:33.115" v="147" actId="478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66AE0444-DF96-4F40-9B1A-7DC3A1DB9615}" dt="2022-11-22T12:54:37.253" v="141" actId="478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66AE0444-DF96-4F40-9B1A-7DC3A1DB9615}" dt="2022-11-22T12:53:33.756" v="131" actId="478"/>
          <ac:spMkLst>
            <pc:docMk/>
            <pc:sldMk cId="4003868302" sldId="269"/>
            <ac:spMk id="5" creationId="{37AE50A7-9F82-ECA0-10BA-E54BB0DCEBFD}"/>
          </ac:spMkLst>
        </pc:spChg>
        <pc:picChg chg="add mod ord modCrop">
          <ac:chgData name="Sue Cromhout" userId="dc64cbbc-055f-4f50-b085-8a072fc338ca" providerId="ADAL" clId="{66AE0444-DF96-4F40-9B1A-7DC3A1DB9615}" dt="2022-11-22T12:54:47.045" v="142" actId="167"/>
          <ac:picMkLst>
            <pc:docMk/>
            <pc:sldMk cId="4003868302" sldId="269"/>
            <ac:picMk id="8" creationId="{8B072692-D8C0-A5CB-9D56-9623B7CF6A71}"/>
          </ac:picMkLst>
        </pc:picChg>
      </pc:sldChg>
      <pc:sldChg chg="modSp mod">
        <pc:chgData name="Sue Cromhout" userId="dc64cbbc-055f-4f50-b085-8a072fc338ca" providerId="ADAL" clId="{66AE0444-DF96-4F40-9B1A-7DC3A1DB9615}" dt="2022-11-22T13:01:08.176" v="184" actId="6549"/>
        <pc:sldMkLst>
          <pc:docMk/>
          <pc:sldMk cId="3421327502" sldId="270"/>
        </pc:sldMkLst>
        <pc:spChg chg="mod">
          <ac:chgData name="Sue Cromhout" userId="dc64cbbc-055f-4f50-b085-8a072fc338ca" providerId="ADAL" clId="{66AE0444-DF96-4F40-9B1A-7DC3A1DB9615}" dt="2022-11-22T13:00:41.904" v="179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66AE0444-DF96-4F40-9B1A-7DC3A1DB9615}" dt="2022-11-22T13:01:08.176" v="184" actId="6549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66AE0444-DF96-4F40-9B1A-7DC3A1DB9615}" dt="2022-11-22T13:01:21.693" v="1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66AE0444-DF96-4F40-9B1A-7DC3A1DB9615}" dt="2022-11-22T13:01:24.156" v="1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66AE0444-DF96-4F40-9B1A-7DC3A1DB9615}" dt="2022-11-22T12:34:13.783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66AE0444-DF96-4F40-9B1A-7DC3A1DB9615}" dt="2022-11-22T12:34:13.783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modSp add mod">
        <pc:chgData name="Sue Cromhout" userId="dc64cbbc-055f-4f50-b085-8a072fc338ca" providerId="ADAL" clId="{66AE0444-DF96-4F40-9B1A-7DC3A1DB9615}" dt="2022-11-22T12:49:41.174" v="112" actId="1076"/>
        <pc:sldMkLst>
          <pc:docMk/>
          <pc:sldMk cId="1959763251" sldId="275"/>
        </pc:sldMkLst>
        <pc:spChg chg="mod">
          <ac:chgData name="Sue Cromhout" userId="dc64cbbc-055f-4f50-b085-8a072fc338ca" providerId="ADAL" clId="{66AE0444-DF96-4F40-9B1A-7DC3A1DB9615}" dt="2022-11-22T12:49:41.174" v="112" actId="1076"/>
          <ac:spMkLst>
            <pc:docMk/>
            <pc:sldMk cId="1959763251" sldId="275"/>
            <ac:spMk id="5" creationId="{E57C3FAB-1BC2-B6D9-A4CC-6B92DCEE5C7B}"/>
          </ac:spMkLst>
        </pc:spChg>
      </pc:sldChg>
      <pc:sldChg chg="addSp delSp modSp add mod ord">
        <pc:chgData name="Sue Cromhout" userId="dc64cbbc-055f-4f50-b085-8a072fc338ca" providerId="ADAL" clId="{66AE0444-DF96-4F40-9B1A-7DC3A1DB9615}" dt="2022-11-22T12:59:18.592" v="178" actId="1076"/>
        <pc:sldMkLst>
          <pc:docMk/>
          <pc:sldMk cId="416988554" sldId="276"/>
        </pc:sldMkLst>
        <pc:spChg chg="mod">
          <ac:chgData name="Sue Cromhout" userId="dc64cbbc-055f-4f50-b085-8a072fc338ca" providerId="ADAL" clId="{66AE0444-DF96-4F40-9B1A-7DC3A1DB9615}" dt="2022-11-22T12:59:18.592" v="178" actId="1076"/>
          <ac:spMkLst>
            <pc:docMk/>
            <pc:sldMk cId="416988554" sldId="276"/>
            <ac:spMk id="2" creationId="{0AD98B9C-04E9-5F59-478B-0A2088285445}"/>
          </ac:spMkLst>
        </pc:spChg>
        <pc:spChg chg="mod">
          <ac:chgData name="Sue Cromhout" userId="dc64cbbc-055f-4f50-b085-8a072fc338ca" providerId="ADAL" clId="{66AE0444-DF96-4F40-9B1A-7DC3A1DB9615}" dt="2022-11-22T12:59:10.351" v="177" actId="14100"/>
          <ac:spMkLst>
            <pc:docMk/>
            <pc:sldMk cId="416988554" sldId="276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66AE0444-DF96-4F40-9B1A-7DC3A1DB9615}" dt="2022-11-22T12:59:05.247" v="176" actId="732"/>
          <ac:picMkLst>
            <pc:docMk/>
            <pc:sldMk cId="416988554" sldId="276"/>
            <ac:picMk id="4" creationId="{ED719043-8AF8-997F-A95D-FB8EAD316544}"/>
          </ac:picMkLst>
        </pc:picChg>
        <pc:picChg chg="del">
          <ac:chgData name="Sue Cromhout" userId="dc64cbbc-055f-4f50-b085-8a072fc338ca" providerId="ADAL" clId="{66AE0444-DF96-4F40-9B1A-7DC3A1DB9615}" dt="2022-11-22T12:58:08.459" v="165" actId="478"/>
          <ac:picMkLst>
            <pc:docMk/>
            <pc:sldMk cId="416988554" sldId="276"/>
            <ac:picMk id="6" creationId="{FE3EE278-9DCC-835F-E605-CB1D15637569}"/>
          </ac:picMkLst>
        </pc:picChg>
      </pc:sldChg>
    </pc:docChg>
  </pc:docChgLst>
  <pc:docChgLst>
    <pc:chgData name="Sue Cromhout" userId="dc64cbbc-055f-4f50-b085-8a072fc338ca" providerId="ADAL" clId="{ADC31173-26D2-438E-8069-8A79B9FC23A9}"/>
    <pc:docChg chg="addSld modSld">
      <pc:chgData name="Sue Cromhout" userId="dc64cbbc-055f-4f50-b085-8a072fc338ca" providerId="ADAL" clId="{ADC31173-26D2-438E-8069-8A79B9FC23A9}" dt="2022-11-22T13:24:23.069" v="94" actId="1076"/>
      <pc:docMkLst>
        <pc:docMk/>
      </pc:docMkLst>
      <pc:sldChg chg="addSp modSp mod">
        <pc:chgData name="Sue Cromhout" userId="dc64cbbc-055f-4f50-b085-8a072fc338ca" providerId="ADAL" clId="{ADC31173-26D2-438E-8069-8A79B9FC23A9}" dt="2022-11-22T13:19:18.833" v="61" actId="1076"/>
        <pc:sldMkLst>
          <pc:docMk/>
          <pc:sldMk cId="3421327502" sldId="270"/>
        </pc:sldMkLst>
        <pc:spChg chg="mod">
          <ac:chgData name="Sue Cromhout" userId="dc64cbbc-055f-4f50-b085-8a072fc338ca" providerId="ADAL" clId="{ADC31173-26D2-438E-8069-8A79B9FC23A9}" dt="2022-11-22T13:18:45.014" v="52" actId="1076"/>
          <ac:spMkLst>
            <pc:docMk/>
            <pc:sldMk cId="3421327502" sldId="270"/>
            <ac:spMk id="2" creationId="{F821BC3C-C630-DA32-CC62-0EF8BBCB59F4}"/>
          </ac:spMkLst>
        </pc:spChg>
        <pc:spChg chg="mod">
          <ac:chgData name="Sue Cromhout" userId="dc64cbbc-055f-4f50-b085-8a072fc338ca" providerId="ADAL" clId="{ADC31173-26D2-438E-8069-8A79B9FC23A9}" dt="2022-11-22T13:19:08.185" v="58" actId="1076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ADC31173-26D2-438E-8069-8A79B9FC23A9}" dt="2022-11-22T13:19:11.962" v="59" actId="1076"/>
          <ac:spMkLst>
            <pc:docMk/>
            <pc:sldMk cId="3421327502" sldId="270"/>
            <ac:spMk id="6" creationId="{02B75B8A-94CD-F441-95F6-1DD882FFEE78}"/>
          </ac:spMkLst>
        </pc:spChg>
        <pc:spChg chg="mod">
          <ac:chgData name="Sue Cromhout" userId="dc64cbbc-055f-4f50-b085-8a072fc338ca" providerId="ADAL" clId="{ADC31173-26D2-438E-8069-8A79B9FC23A9}" dt="2022-11-22T13:18:49.734" v="53" actId="1076"/>
          <ac:spMkLst>
            <pc:docMk/>
            <pc:sldMk cId="3421327502" sldId="270"/>
            <ac:spMk id="9" creationId="{DE235FB0-1878-DF6B-22DD-FCD61FD4F760}"/>
          </ac:spMkLst>
        </pc:spChg>
        <pc:picChg chg="add mod">
          <ac:chgData name="Sue Cromhout" userId="dc64cbbc-055f-4f50-b085-8a072fc338ca" providerId="ADAL" clId="{ADC31173-26D2-438E-8069-8A79B9FC23A9}" dt="2022-11-22T13:19:15.041" v="60" actId="1076"/>
          <ac:picMkLst>
            <pc:docMk/>
            <pc:sldMk cId="3421327502" sldId="270"/>
            <ac:picMk id="1026" creationId="{9BF02316-5C87-972E-44DB-3ABB0DCF3297}"/>
          </ac:picMkLst>
        </pc:picChg>
        <pc:picChg chg="add mod">
          <ac:chgData name="Sue Cromhout" userId="dc64cbbc-055f-4f50-b085-8a072fc338ca" providerId="ADAL" clId="{ADC31173-26D2-438E-8069-8A79B9FC23A9}" dt="2022-11-22T13:19:18.833" v="61" actId="1076"/>
          <ac:picMkLst>
            <pc:docMk/>
            <pc:sldMk cId="3421327502" sldId="270"/>
            <ac:picMk id="1028" creationId="{E9162311-972E-DC80-2A22-1863BE095D14}"/>
          </ac:picMkLst>
        </pc:picChg>
      </pc:sldChg>
      <pc:sldChg chg="modSp mod">
        <pc:chgData name="Sue Cromhout" userId="dc64cbbc-055f-4f50-b085-8a072fc338ca" providerId="ADAL" clId="{ADC31173-26D2-438E-8069-8A79B9FC23A9}" dt="2022-11-22T13:05:01.840" v="12" actId="14100"/>
        <pc:sldMkLst>
          <pc:docMk/>
          <pc:sldMk cId="4024235504" sldId="273"/>
        </pc:sldMkLst>
        <pc:spChg chg="mod">
          <ac:chgData name="Sue Cromhout" userId="dc64cbbc-055f-4f50-b085-8a072fc338ca" providerId="ADAL" clId="{ADC31173-26D2-438E-8069-8A79B9FC23A9}" dt="2022-11-22T13:05:01.840" v="12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modSp add mod">
        <pc:chgData name="Sue Cromhout" userId="dc64cbbc-055f-4f50-b085-8a072fc338ca" providerId="ADAL" clId="{ADC31173-26D2-438E-8069-8A79B9FC23A9}" dt="2022-11-22T13:21:05.785" v="71" actId="1076"/>
        <pc:sldMkLst>
          <pc:docMk/>
          <pc:sldMk cId="4162544272" sldId="277"/>
        </pc:sldMkLst>
        <pc:spChg chg="mod">
          <ac:chgData name="Sue Cromhout" userId="dc64cbbc-055f-4f50-b085-8a072fc338ca" providerId="ADAL" clId="{ADC31173-26D2-438E-8069-8A79B9FC23A9}" dt="2022-11-22T13:20:29.712" v="67" actId="1076"/>
          <ac:spMkLst>
            <pc:docMk/>
            <pc:sldMk cId="4162544272" sldId="277"/>
            <ac:spMk id="2" creationId="{F821BC3C-C630-DA32-CC62-0EF8BBCB59F4}"/>
          </ac:spMkLst>
        </pc:spChg>
        <pc:spChg chg="mod">
          <ac:chgData name="Sue Cromhout" userId="dc64cbbc-055f-4f50-b085-8a072fc338ca" providerId="ADAL" clId="{ADC31173-26D2-438E-8069-8A79B9FC23A9}" dt="2022-11-22T13:20:01.115" v="62"/>
          <ac:spMkLst>
            <pc:docMk/>
            <pc:sldMk cId="4162544272" sldId="277"/>
            <ac:spMk id="6" creationId="{02B75B8A-94CD-F441-95F6-1DD882FFEE78}"/>
          </ac:spMkLst>
        </pc:spChg>
        <pc:picChg chg="add mod">
          <ac:chgData name="Sue Cromhout" userId="dc64cbbc-055f-4f50-b085-8a072fc338ca" providerId="ADAL" clId="{ADC31173-26D2-438E-8069-8A79B9FC23A9}" dt="2022-11-22T13:20:53.184" v="70" actId="1076"/>
          <ac:picMkLst>
            <pc:docMk/>
            <pc:sldMk cId="4162544272" sldId="277"/>
            <ac:picMk id="2050" creationId="{7EFA084E-E45B-5491-BE77-92BD24362CD6}"/>
          </ac:picMkLst>
        </pc:picChg>
        <pc:picChg chg="add mod">
          <ac:chgData name="Sue Cromhout" userId="dc64cbbc-055f-4f50-b085-8a072fc338ca" providerId="ADAL" clId="{ADC31173-26D2-438E-8069-8A79B9FC23A9}" dt="2022-11-22T13:21:05.785" v="71" actId="1076"/>
          <ac:picMkLst>
            <pc:docMk/>
            <pc:sldMk cId="4162544272" sldId="277"/>
            <ac:picMk id="2052" creationId="{DDA288FE-9248-0AAA-8C62-BB13D7AEAC32}"/>
          </ac:picMkLst>
        </pc:picChg>
      </pc:sldChg>
      <pc:sldChg chg="addSp modSp add mod">
        <pc:chgData name="Sue Cromhout" userId="dc64cbbc-055f-4f50-b085-8a072fc338ca" providerId="ADAL" clId="{ADC31173-26D2-438E-8069-8A79B9FC23A9}" dt="2022-11-22T13:22:21.068" v="76" actId="1076"/>
        <pc:sldMkLst>
          <pc:docMk/>
          <pc:sldMk cId="4167954032" sldId="278"/>
        </pc:sldMkLst>
        <pc:spChg chg="mod">
          <ac:chgData name="Sue Cromhout" userId="dc64cbbc-055f-4f50-b085-8a072fc338ca" providerId="ADAL" clId="{ADC31173-26D2-438E-8069-8A79B9FC23A9}" dt="2022-11-22T13:21:38.051" v="72"/>
          <ac:spMkLst>
            <pc:docMk/>
            <pc:sldMk cId="4167954032" sldId="278"/>
            <ac:spMk id="6" creationId="{02B75B8A-94CD-F441-95F6-1DD882FFEE78}"/>
          </ac:spMkLst>
        </pc:spChg>
        <pc:picChg chg="add mod">
          <ac:chgData name="Sue Cromhout" userId="dc64cbbc-055f-4f50-b085-8a072fc338ca" providerId="ADAL" clId="{ADC31173-26D2-438E-8069-8A79B9FC23A9}" dt="2022-11-22T13:22:01.867" v="74" actId="1076"/>
          <ac:picMkLst>
            <pc:docMk/>
            <pc:sldMk cId="4167954032" sldId="278"/>
            <ac:picMk id="3074" creationId="{E7B5471C-D4DA-0766-54FD-BACA6D3BDB0D}"/>
          </ac:picMkLst>
        </pc:picChg>
        <pc:picChg chg="add mod">
          <ac:chgData name="Sue Cromhout" userId="dc64cbbc-055f-4f50-b085-8a072fc338ca" providerId="ADAL" clId="{ADC31173-26D2-438E-8069-8A79B9FC23A9}" dt="2022-11-22T13:22:21.068" v="76" actId="1076"/>
          <ac:picMkLst>
            <pc:docMk/>
            <pc:sldMk cId="4167954032" sldId="278"/>
            <ac:picMk id="3076" creationId="{D3BF38FD-5CD6-E444-8F3C-1103BFA6A081}"/>
          </ac:picMkLst>
        </pc:picChg>
      </pc:sldChg>
      <pc:sldChg chg="addSp delSp modSp add mod">
        <pc:chgData name="Sue Cromhout" userId="dc64cbbc-055f-4f50-b085-8a072fc338ca" providerId="ADAL" clId="{ADC31173-26D2-438E-8069-8A79B9FC23A9}" dt="2022-11-22T13:24:23.069" v="94" actId="1076"/>
        <pc:sldMkLst>
          <pc:docMk/>
          <pc:sldMk cId="3001147517" sldId="279"/>
        </pc:sldMkLst>
        <pc:spChg chg="mod">
          <ac:chgData name="Sue Cromhout" userId="dc64cbbc-055f-4f50-b085-8a072fc338ca" providerId="ADAL" clId="{ADC31173-26D2-438E-8069-8A79B9FC23A9}" dt="2022-11-22T13:23:28.608" v="87" actId="1076"/>
          <ac:spMkLst>
            <pc:docMk/>
            <pc:sldMk cId="3001147517" sldId="279"/>
            <ac:spMk id="4" creationId="{F01E031B-F132-3110-1A91-42F60D76533E}"/>
          </ac:spMkLst>
        </pc:spChg>
        <pc:spChg chg="mod">
          <ac:chgData name="Sue Cromhout" userId="dc64cbbc-055f-4f50-b085-8a072fc338ca" providerId="ADAL" clId="{ADC31173-26D2-438E-8069-8A79B9FC23A9}" dt="2022-11-22T13:23:31.503" v="88" actId="1076"/>
          <ac:spMkLst>
            <pc:docMk/>
            <pc:sldMk cId="3001147517" sldId="279"/>
            <ac:spMk id="6" creationId="{02B75B8A-94CD-F441-95F6-1DD882FFEE78}"/>
          </ac:spMkLst>
        </pc:spChg>
        <pc:picChg chg="del">
          <ac:chgData name="Sue Cromhout" userId="dc64cbbc-055f-4f50-b085-8a072fc338ca" providerId="ADAL" clId="{ADC31173-26D2-438E-8069-8A79B9FC23A9}" dt="2022-11-22T13:23:04.810" v="78" actId="478"/>
          <ac:picMkLst>
            <pc:docMk/>
            <pc:sldMk cId="3001147517" sldId="279"/>
            <ac:picMk id="3074" creationId="{E7B5471C-D4DA-0766-54FD-BACA6D3BDB0D}"/>
          </ac:picMkLst>
        </pc:picChg>
        <pc:picChg chg="del">
          <ac:chgData name="Sue Cromhout" userId="dc64cbbc-055f-4f50-b085-8a072fc338ca" providerId="ADAL" clId="{ADC31173-26D2-438E-8069-8A79B9FC23A9}" dt="2022-11-22T13:23:06.650" v="79" actId="478"/>
          <ac:picMkLst>
            <pc:docMk/>
            <pc:sldMk cId="3001147517" sldId="279"/>
            <ac:picMk id="3076" creationId="{D3BF38FD-5CD6-E444-8F3C-1103BFA6A081}"/>
          </ac:picMkLst>
        </pc:picChg>
        <pc:picChg chg="add mod">
          <ac:chgData name="Sue Cromhout" userId="dc64cbbc-055f-4f50-b085-8a072fc338ca" providerId="ADAL" clId="{ADC31173-26D2-438E-8069-8A79B9FC23A9}" dt="2022-11-22T13:24:23.069" v="94" actId="1076"/>
          <ac:picMkLst>
            <pc:docMk/>
            <pc:sldMk cId="3001147517" sldId="279"/>
            <ac:picMk id="4098" creationId="{FF8F89CC-1831-9173-8A0B-8E8AFC551835}"/>
          </ac:picMkLst>
        </pc:picChg>
      </pc:sldChg>
    </pc:docChg>
  </pc:docChgLst>
  <pc:docChgLst>
    <pc:chgData name="Mel Houseman" userId="7d6e233f-1289-4a6a-9205-ee3f8642932a" providerId="ADAL" clId="{74D9D79B-4655-4D59-8FC8-9F99539B35AD}"/>
    <pc:docChg chg="custSel modSld replTag delTag">
      <pc:chgData name="Mel Houseman" userId="7d6e233f-1289-4a6a-9205-ee3f8642932a" providerId="ADAL" clId="{74D9D79B-4655-4D59-8FC8-9F99539B35AD}" dt="2022-12-13T16:29:45.457" v="4" actId="108"/>
      <pc:docMkLst>
        <pc:docMk/>
      </pc:docMkLst>
      <pc:sldChg chg="modSp mod replTag delTag">
        <pc:chgData name="Mel Houseman" userId="7d6e233f-1289-4a6a-9205-ee3f8642932a" providerId="ADAL" clId="{74D9D79B-4655-4D59-8FC8-9F99539B35AD}" dt="2022-12-13T16:29:45.457" v="4" actId="108"/>
        <pc:sldMkLst>
          <pc:docMk/>
          <pc:sldMk cId="1333913575" sldId="280"/>
        </pc:sldMkLst>
        <pc:spChg chg="mod">
          <ac:chgData name="Mel Houseman" userId="7d6e233f-1289-4a6a-9205-ee3f8642932a" providerId="ADAL" clId="{74D9D79B-4655-4D59-8FC8-9F99539B35AD}" dt="2022-12-13T16:29:45.457" v="4" actId="108"/>
          <ac:spMkLst>
            <pc:docMk/>
            <pc:sldMk cId="1333913575" sldId="280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E8144-98E6-4923-8051-FC346F75A330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147DE-8549-4502-AF80-3E181183E6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447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ocaroo.com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svg"/><Relationship Id="rId1" Type="http://schemas.openxmlformats.org/officeDocument/2006/relationships/tags" Target="../tags/tag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F42A19-CF59-761E-A303-F67D8F9BF81A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220" r="-1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982663" y="1948441"/>
            <a:ext cx="6080126" cy="35185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Ways to communicate with others using social media: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Download and install WhatsApp or Telegram on a smartphone or tablet, then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practise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sending messages and images.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Record and send a voice note and attach a file.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Create a Gmail account you do not already have one.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Social media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9BA3A-7590-5F5F-FB45-097A7FC48C1B}"/>
              </a:ext>
            </a:extLst>
          </p:cNvPr>
          <p:cNvSpPr txBox="1"/>
          <p:nvPr/>
        </p:nvSpPr>
        <p:spPr>
          <a:xfrm>
            <a:off x="969963" y="4945242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922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F42A19-CF59-761E-A303-F67D8F9BF81A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220" r="-1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2692400"/>
            <a:ext cx="6080126" cy="258990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Store, share and collaborate on files in Google® Workspace.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a video call using free services, such as Zoom or Skype.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Build a simple blog, using images downloaded from the internet.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Social media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16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581514-FBFA-4DA7-F875-88EABF33544D}"/>
              </a:ext>
            </a:extLst>
          </p:cNvPr>
          <p:cNvSpPr/>
          <p:nvPr/>
        </p:nvSpPr>
        <p:spPr>
          <a:xfrm>
            <a:off x="6096000" y="1376798"/>
            <a:ext cx="5040313" cy="4307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376798"/>
            <a:ext cx="462308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spcAft>
                <a:spcPts val="1200"/>
              </a:spcAft>
              <a:buFont typeface="+mj-lt"/>
              <a:buAutoNum type="arabicPeriod"/>
              <a:defRPr b="1">
                <a:solidFill>
                  <a:schemeClr val="bg1"/>
                </a:solidFill>
              </a:defRPr>
            </a:lvl1pPr>
            <a:lvl2pPr marL="800100" lvl="1" indent="-342900">
              <a:spcAft>
                <a:spcPts val="1200"/>
              </a:spcAft>
              <a:buFont typeface="+mj-lt"/>
              <a:buAutoNum type="alphaLcParenR"/>
              <a:defRPr>
                <a:solidFill>
                  <a:schemeClr val="bg1"/>
                </a:solidFill>
              </a:defRPr>
            </a:lvl2pPr>
          </a:lstStyle>
          <a:p>
            <a:r>
              <a:rPr lang="en-GB" dirty="0"/>
              <a:t>Send a voice note and share a file. </a:t>
            </a:r>
          </a:p>
          <a:p>
            <a:pPr lvl="1"/>
            <a:r>
              <a:rPr lang="en-GB" dirty="0"/>
              <a:t>Open the WhatsApp app on a tablet or smart phone. Send a voice message to a friend where you explain your Mathematics homework for tomorrow. </a:t>
            </a:r>
          </a:p>
          <a:p>
            <a:pPr lvl="1"/>
            <a:r>
              <a:rPr lang="en-GB" dirty="0"/>
              <a:t>Open the </a:t>
            </a:r>
            <a:r>
              <a:rPr lang="en-GB" dirty="0" err="1"/>
              <a:t>Vocaroo</a:t>
            </a:r>
            <a:r>
              <a:rPr lang="en-GB" dirty="0"/>
              <a:t> website (</a:t>
            </a:r>
            <a:r>
              <a:rPr lang="en-GB" dirty="0">
                <a:hlinkClick r:id="rId3"/>
              </a:rPr>
              <a:t>https://vocaroo.com/</a:t>
            </a:r>
            <a:r>
              <a:rPr lang="en-GB" dirty="0"/>
              <a:t> ) </a:t>
            </a:r>
          </a:p>
          <a:p>
            <a:pPr lvl="1"/>
            <a:r>
              <a:rPr lang="en-GB" dirty="0"/>
              <a:t>Prepare a three-minute lesson on how to complete your Mathematics homework correctly. </a:t>
            </a:r>
            <a:r>
              <a:rPr lang="en-GB" dirty="0">
                <a:highlight>
                  <a:srgbClr val="FFFFFF"/>
                </a:highlight>
              </a:rPr>
              <a:t>Click on the microphone to start recording the message. </a:t>
            </a:r>
          </a:p>
          <a:p>
            <a:pPr lvl="1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F02316-5C87-972E-44DB-3ABB0DCF3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18" y="1657350"/>
            <a:ext cx="44862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ED2AC2A6-2410-9DDC-A2E3-78DF348D4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6155" y="372824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5D132-BD67-E8B7-BCF1-0F1697D8CBE8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04305"/>
            <a:ext cx="4643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+mj-lt"/>
              <a:buAutoNum type="alphaLcParenR" startAt="4"/>
            </a:pPr>
            <a:r>
              <a:rPr lang="en-GB" dirty="0">
                <a:solidFill>
                  <a:schemeClr val="bg1"/>
                </a:solidFill>
              </a:rPr>
              <a:t>When you have finished recoding the message, click on the red square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11D651-B980-9349-AC43-D20A9146DA67}"/>
              </a:ext>
            </a:extLst>
          </p:cNvPr>
          <p:cNvSpPr/>
          <p:nvPr/>
        </p:nvSpPr>
        <p:spPr>
          <a:xfrm>
            <a:off x="6096000" y="1376798"/>
            <a:ext cx="5040313" cy="4307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FA084E-E45B-5491-BE77-92BD2436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231" y="1575752"/>
            <a:ext cx="4533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6D0F3BBC-9FAC-2FD7-2919-6FDF53DDA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9420" y="3489206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F9D82-1530-26F2-E2A2-25C618BB1E36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254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376798"/>
            <a:ext cx="4537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+mj-lt"/>
              <a:buAutoNum type="alphaLcParenR" startAt="5"/>
            </a:pPr>
            <a:r>
              <a:rPr lang="en-GB" dirty="0">
                <a:solidFill>
                  <a:schemeClr val="bg1"/>
                </a:solidFill>
              </a:rPr>
              <a:t>Click on ‘Save &amp; Share’.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11D651-B980-9349-AC43-D20A9146DA67}"/>
              </a:ext>
            </a:extLst>
          </p:cNvPr>
          <p:cNvSpPr/>
          <p:nvPr/>
        </p:nvSpPr>
        <p:spPr>
          <a:xfrm>
            <a:off x="6096000" y="1376798"/>
            <a:ext cx="5040313" cy="4307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B430B7A-3C5D-929C-FC8C-742F2AAA4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68" y="1474125"/>
            <a:ext cx="45243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6D0F3BBC-9FAC-2FD7-2919-6FDF53DDA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6155" y="407570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B4FED2-3A41-8819-E259-1F4A30FBA79A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729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376798"/>
            <a:ext cx="4654261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+mj-lt"/>
              <a:buAutoNum type="alphaLcParenR" startAt="6"/>
            </a:pPr>
            <a:r>
              <a:rPr lang="en-US" dirty="0">
                <a:solidFill>
                  <a:schemeClr val="bg1"/>
                </a:solidFill>
              </a:rPr>
              <a:t>You can now: 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delete the file if you don’t like the recording and start again 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download the file as a MP3 file to your device 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embed the recording in another file – like a PowerPoint presentation 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 QR code for the file and share the code with a friend who can listen to the recording 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post (share) your recording on social media as a MP3 file.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11D651-B980-9349-AC43-D20A9146DA67}"/>
              </a:ext>
            </a:extLst>
          </p:cNvPr>
          <p:cNvSpPr/>
          <p:nvPr/>
        </p:nvSpPr>
        <p:spPr>
          <a:xfrm>
            <a:off x="6096000" y="1376798"/>
            <a:ext cx="5040313" cy="4307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BF06F54-8F73-16C8-1EA8-8D462AD6B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19" b="-1"/>
          <a:stretch/>
        </p:blipFill>
        <p:spPr bwMode="auto">
          <a:xfrm>
            <a:off x="6213186" y="1751545"/>
            <a:ext cx="4876800" cy="103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859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Unit 1: Interacting through digital technologies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96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The process of </a:t>
            </a:r>
            <a:r>
              <a:rPr lang="en-GB"/>
              <a:t>digital communication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F8CB9F-06DE-27A1-6B7C-A500AC3DE4F7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B55DE9-8E45-2F90-E436-3DDBE210C636}"/>
              </a:ext>
            </a:extLst>
          </p:cNvPr>
          <p:cNvSpPr/>
          <p:nvPr/>
        </p:nvSpPr>
        <p:spPr>
          <a:xfrm>
            <a:off x="1347469" y="1423446"/>
            <a:ext cx="10221633" cy="4495801"/>
          </a:xfrm>
          <a:prstGeom prst="rect">
            <a:avLst/>
          </a:prstGeom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672FB0-34BE-485A-B4A1-7D283CD703F3}"/>
              </a:ext>
            </a:extLst>
          </p:cNvPr>
          <p:cNvSpPr/>
          <p:nvPr/>
        </p:nvSpPr>
        <p:spPr>
          <a:xfrm>
            <a:off x="1354491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SENDERS AND RECEIVERS</a:t>
            </a:r>
            <a:endParaRPr lang="en-ZA" sz="1600" b="1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F7BAF0-2DB5-5634-4BDC-9AD88B08269E}"/>
              </a:ext>
            </a:extLst>
          </p:cNvPr>
          <p:cNvSpPr/>
          <p:nvPr/>
        </p:nvSpPr>
        <p:spPr>
          <a:xfrm>
            <a:off x="4031535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MESSAGE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559C271-AA5D-6B8D-3310-0088B7A07F16}"/>
              </a:ext>
            </a:extLst>
          </p:cNvPr>
          <p:cNvSpPr/>
          <p:nvPr/>
        </p:nvSpPr>
        <p:spPr>
          <a:xfrm>
            <a:off x="6708578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CODE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FE08EE-54D1-4B7D-F4F5-D7370A839428}"/>
              </a:ext>
            </a:extLst>
          </p:cNvPr>
          <p:cNvSpPr/>
          <p:nvPr/>
        </p:nvSpPr>
        <p:spPr>
          <a:xfrm>
            <a:off x="9385621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CHANNEL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387A74-2A57-9457-0F09-EBFD9A893079}"/>
              </a:ext>
            </a:extLst>
          </p:cNvPr>
          <p:cNvSpPr/>
          <p:nvPr/>
        </p:nvSpPr>
        <p:spPr>
          <a:xfrm>
            <a:off x="1354491" y="4140725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MEDIUM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91B9B8-5B95-92A5-7142-7462AC5C53A8}"/>
              </a:ext>
            </a:extLst>
          </p:cNvPr>
          <p:cNvSpPr/>
          <p:nvPr/>
        </p:nvSpPr>
        <p:spPr>
          <a:xfrm>
            <a:off x="4031535" y="4170982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NOISE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EC398E-D8C9-B222-8D53-A3D5FFE57D79}"/>
              </a:ext>
            </a:extLst>
          </p:cNvPr>
          <p:cNvSpPr/>
          <p:nvPr/>
        </p:nvSpPr>
        <p:spPr>
          <a:xfrm>
            <a:off x="6708578" y="4170982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ENVIRONMENT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Graphic 217" descr="Send with solid fill">
            <a:extLst>
              <a:ext uri="{FF2B5EF4-FFF2-40B4-BE49-F238E27FC236}">
                <a16:creationId xmlns:a16="http://schemas.microsoft.com/office/drawing/2014/main" id="{34532CF9-E699-D3D4-FE50-3169CF00A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457" y="2323127"/>
            <a:ext cx="432000" cy="432000"/>
          </a:xfrm>
          <a:prstGeom prst="rect">
            <a:avLst/>
          </a:prstGeom>
        </p:spPr>
      </p:pic>
      <p:pic>
        <p:nvPicPr>
          <p:cNvPr id="8" name="Graphic 2" descr="Chat with solid fill">
            <a:extLst>
              <a:ext uri="{FF2B5EF4-FFF2-40B4-BE49-F238E27FC236}">
                <a16:creationId xmlns:a16="http://schemas.microsoft.com/office/drawing/2014/main" id="{226158DA-583B-8B92-6321-66AA18E930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4180" y="2350282"/>
            <a:ext cx="432000" cy="432000"/>
          </a:xfrm>
          <a:prstGeom prst="rect">
            <a:avLst/>
          </a:prstGeom>
        </p:spPr>
      </p:pic>
      <p:pic>
        <p:nvPicPr>
          <p:cNvPr id="9" name="Graphic 3" descr="Barcode with solid fill">
            <a:extLst>
              <a:ext uri="{FF2B5EF4-FFF2-40B4-BE49-F238E27FC236}">
                <a16:creationId xmlns:a16="http://schemas.microsoft.com/office/drawing/2014/main" id="{1957AE8A-FDB4-4562-5149-4D31F94F9A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7232" y="2350282"/>
            <a:ext cx="432000" cy="432000"/>
          </a:xfrm>
          <a:prstGeom prst="rect">
            <a:avLst/>
          </a:prstGeom>
        </p:spPr>
      </p:pic>
      <p:pic>
        <p:nvPicPr>
          <p:cNvPr id="10" name="Graphic 4" descr="Monitor with solid fill">
            <a:extLst>
              <a:ext uri="{FF2B5EF4-FFF2-40B4-BE49-F238E27FC236}">
                <a16:creationId xmlns:a16="http://schemas.microsoft.com/office/drawing/2014/main" id="{E96887C8-E374-9196-25E2-BACB55DCF6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0284" y="2303864"/>
            <a:ext cx="432000" cy="432000"/>
          </a:xfrm>
          <a:prstGeom prst="rect">
            <a:avLst/>
          </a:prstGeom>
        </p:spPr>
      </p:pic>
      <p:pic>
        <p:nvPicPr>
          <p:cNvPr id="11" name="Graphic 5" descr="Laptop with solid fill">
            <a:extLst>
              <a:ext uri="{FF2B5EF4-FFF2-40B4-BE49-F238E27FC236}">
                <a16:creationId xmlns:a16="http://schemas.microsoft.com/office/drawing/2014/main" id="{F61F5369-471D-48F5-DCE8-244653F27C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1479" y="4401788"/>
            <a:ext cx="432000" cy="432000"/>
          </a:xfrm>
          <a:prstGeom prst="rect">
            <a:avLst/>
          </a:prstGeom>
        </p:spPr>
      </p:pic>
      <p:pic>
        <p:nvPicPr>
          <p:cNvPr id="12" name="Graphic 23" descr="Sound Medium with solid fill">
            <a:extLst>
              <a:ext uri="{FF2B5EF4-FFF2-40B4-BE49-F238E27FC236}">
                <a16:creationId xmlns:a16="http://schemas.microsoft.com/office/drawing/2014/main" id="{7AAE10B6-010B-9619-88B3-0EC8453352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4180" y="4401788"/>
            <a:ext cx="432000" cy="432000"/>
          </a:xfrm>
          <a:prstGeom prst="rect">
            <a:avLst/>
          </a:prstGeom>
        </p:spPr>
      </p:pic>
      <p:pic>
        <p:nvPicPr>
          <p:cNvPr id="13" name="Graphic 24">
            <a:extLst>
              <a:ext uri="{FF2B5EF4-FFF2-40B4-BE49-F238E27FC236}">
                <a16:creationId xmlns:a16="http://schemas.microsoft.com/office/drawing/2014/main" id="{6DF7CD66-7A9B-B90B-0C35-85C875E63D2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86292" y="4405170"/>
            <a:ext cx="432000" cy="43200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828EC6C4-D45F-468A-4C16-26CAC9616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876BBE12-8955-EF65-A749-ECCA275CA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0DD8C4F-D3A7-F233-4E96-07C4416A8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DEA5E39-3F6F-73FE-A5B0-E923A2DA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147C0CE-B4FD-CE65-AB01-4EA23378E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52A39E-16B4-F592-26EC-909A440E7BDD}"/>
              </a:ext>
            </a:extLst>
          </p:cNvPr>
          <p:cNvCxnSpPr/>
          <p:nvPr/>
        </p:nvCxnSpPr>
        <p:spPr>
          <a:xfrm>
            <a:off x="3530948" y="2755127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63DEE5-F388-20AA-B720-0B47A452D19B}"/>
              </a:ext>
            </a:extLst>
          </p:cNvPr>
          <p:cNvCxnSpPr/>
          <p:nvPr/>
        </p:nvCxnSpPr>
        <p:spPr>
          <a:xfrm>
            <a:off x="6207992" y="2735864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E4BA2D-2A30-A2C8-A783-3B0A4E09A7F6}"/>
              </a:ext>
            </a:extLst>
          </p:cNvPr>
          <p:cNvCxnSpPr/>
          <p:nvPr/>
        </p:nvCxnSpPr>
        <p:spPr>
          <a:xfrm>
            <a:off x="8885035" y="2735864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5D2CA3-185E-538B-D745-9B3AED290676}"/>
              </a:ext>
            </a:extLst>
          </p:cNvPr>
          <p:cNvCxnSpPr/>
          <p:nvPr/>
        </p:nvCxnSpPr>
        <p:spPr>
          <a:xfrm>
            <a:off x="3530948" y="4819439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6BE040-29D3-40A4-EA53-7A2964FA31C5}"/>
              </a:ext>
            </a:extLst>
          </p:cNvPr>
          <p:cNvCxnSpPr/>
          <p:nvPr/>
        </p:nvCxnSpPr>
        <p:spPr>
          <a:xfrm>
            <a:off x="6207991" y="4819439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83868E0-8024-8508-29FC-8A9811E9BD5D}"/>
              </a:ext>
            </a:extLst>
          </p:cNvPr>
          <p:cNvCxnSpPr/>
          <p:nvPr/>
        </p:nvCxnSpPr>
        <p:spPr>
          <a:xfrm>
            <a:off x="10510345" y="3418490"/>
            <a:ext cx="0" cy="24962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D372C10-0D36-6218-B544-371CE53210CE}"/>
              </a:ext>
            </a:extLst>
          </p:cNvPr>
          <p:cNvCxnSpPr/>
          <p:nvPr/>
        </p:nvCxnSpPr>
        <p:spPr>
          <a:xfrm rot="10800000" flipV="1">
            <a:off x="2448911" y="3668111"/>
            <a:ext cx="8061435" cy="472614"/>
          </a:xfrm>
          <a:prstGeom prst="bentConnector3">
            <a:avLst>
              <a:gd name="adj1" fmla="val 99935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762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F42A19-CF59-761E-A303-F67D8F9BF81A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5667" t="-11801" r="-73048" b="-898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1763775"/>
            <a:ext cx="6080126" cy="35185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How to post an image on a smartphone to a Facebook page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Log into your Facebook account.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 to the page where you want to the image to appear.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on the Photos button to access the smartphone’s gallery.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Select the picture you want to add.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Communicate with others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9BA3A-7590-5F5F-FB45-097A7FC48C1B}"/>
              </a:ext>
            </a:extLst>
          </p:cNvPr>
          <p:cNvSpPr txBox="1"/>
          <p:nvPr/>
        </p:nvSpPr>
        <p:spPr>
          <a:xfrm>
            <a:off x="1019175" y="5253304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11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0AE6F3-F234-19AB-3E4D-472E5135513B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5667" t="-11801" r="-73048" b="-898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1763775"/>
            <a:ext cx="6080126" cy="35185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Choose Share external from the drop-down menu at the top of the screen.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on Facebook’s News Feed button.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Once the image appears on the page, add text or a caption explaining the image.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the Post button, then select which people should be able to view the image.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Communicate with others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09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CCF506-3FB7-009E-8339-8828DC3444F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85040" t="-14579" r="-13675" b="-870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Communicate with others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1763775"/>
            <a:ext cx="5076825" cy="41496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Follow these steps to post a thread on Twitter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on the tweet button to create a new tweet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want to add another tweet, select the plus icon.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want to delete any of the tweets, choose the delete button.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Once you are done adding all the tweets you want in the thread, select Tweet all to post them.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55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1FF083-DD6A-DB3D-609D-70307599FF5D}"/>
              </a:ext>
            </a:extLst>
          </p:cNvPr>
          <p:cNvSpPr/>
          <p:nvPr/>
        </p:nvSpPr>
        <p:spPr>
          <a:xfrm>
            <a:off x="0" y="-1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7431" b="-74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67200" y="944562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Secure digital communication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551488" y="2368009"/>
            <a:ext cx="5584825" cy="39184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The term ‘security’ is used in data sharing and digital communications.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endParaRPr lang="en-GB" sz="1800" dirty="0">
              <a:solidFill>
                <a:schemeClr val="bg1"/>
              </a:solidFill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1800" dirty="0">
                <a:solidFill>
                  <a:schemeClr val="bg1"/>
                </a:solidFill>
              </a:rPr>
              <a:t>This refers to: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threats that can cause information to be lost, stolen or corrupted (made unusable)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access to information over a network by an unauthorized user who might steal or tamper with the information.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456FD4-6E53-27F8-6834-0730587B81FA}"/>
              </a:ext>
            </a:extLst>
          </p:cNvPr>
          <p:cNvSpPr/>
          <p:nvPr/>
        </p:nvSpPr>
        <p:spPr>
          <a:xfrm>
            <a:off x="11172825" y="94456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86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1FF083-DD6A-DB3D-609D-70307599FF5D}"/>
              </a:ext>
            </a:extLst>
          </p:cNvPr>
          <p:cNvSpPr/>
          <p:nvPr/>
        </p:nvSpPr>
        <p:spPr>
          <a:xfrm>
            <a:off x="0" y="-1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7431" b="-74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67200" y="944562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Secure digital communication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551488" y="2368009"/>
            <a:ext cx="5584825" cy="390579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Secure information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is hidden from the public so that no unauthorized user can find it.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Security in digital communication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means keeping information hidden (private) when it is being transferred across a network (usually the internet) to another user or system.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456FD4-6E53-27F8-6834-0730587B81FA}"/>
              </a:ext>
            </a:extLst>
          </p:cNvPr>
          <p:cNvSpPr/>
          <p:nvPr/>
        </p:nvSpPr>
        <p:spPr>
          <a:xfrm>
            <a:off x="11172825" y="94456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7309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633</Words>
  <Application>Microsoft Office PowerPoint</Application>
  <PresentationFormat>Widescreen</PresentationFormat>
  <Paragraphs>79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